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embeddedFontLst>
    <p:embeddedFont>
      <p:font typeface="IBM Plex Sans Condensed Bold" charset="1" panose="020B0806050203000203"/>
      <p:regular r:id="rId16"/>
    </p:embeddedFont>
    <p:embeddedFont>
      <p:font typeface="IBM Plex Sans Condensed Bold Italics" charset="1" panose="020B0806050203000203"/>
      <p:regular r:id="rId17"/>
    </p:embeddedFont>
    <p:embeddedFont>
      <p:font typeface="IBM Plex Sans Condensed" charset="1" panose="020B0506050203000203"/>
      <p:regular r:id="rId18"/>
    </p:embeddedFont>
    <p:embeddedFont>
      <p:font typeface="IBM Plex Sans Condensed Italics" charset="1" panose="020B0506050203000203"/>
      <p:regular r:id="rId19"/>
    </p:embeddedFont>
    <p:embeddedFont>
      <p:font typeface="Arial MT Pro" charset="1" panose="020B0502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2" r="0" b="-92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3978" y="2003422"/>
            <a:ext cx="279397" cy="679447"/>
          </a:xfrm>
          <a:custGeom>
            <a:avLst/>
            <a:gdLst/>
            <a:ahLst/>
            <a:cxnLst/>
            <a:rect r="r" b="b" t="t" l="l"/>
            <a:pathLst>
              <a:path h="679447" w="279397">
                <a:moveTo>
                  <a:pt x="0" y="0"/>
                </a:moveTo>
                <a:lnTo>
                  <a:pt x="279397" y="0"/>
                </a:lnTo>
                <a:lnTo>
                  <a:pt x="279397" y="679447"/>
                </a:lnTo>
                <a:lnTo>
                  <a:pt x="0" y="67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3503" y="1403347"/>
            <a:ext cx="384172" cy="574672"/>
          </a:xfrm>
          <a:custGeom>
            <a:avLst/>
            <a:gdLst/>
            <a:ahLst/>
            <a:cxnLst/>
            <a:rect r="r" b="b" t="t" l="l"/>
            <a:pathLst>
              <a:path h="574672" w="384172">
                <a:moveTo>
                  <a:pt x="0" y="0"/>
                </a:moveTo>
                <a:lnTo>
                  <a:pt x="384172" y="0"/>
                </a:lnTo>
                <a:lnTo>
                  <a:pt x="384172" y="574672"/>
                </a:lnTo>
                <a:lnTo>
                  <a:pt x="0" y="57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7553" y="1470750"/>
            <a:ext cx="4763333" cy="165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0"/>
              </a:lnSpc>
            </a:pPr>
            <a:r>
              <a:rPr lang="en-US" b="true" sz="4807" spc="-52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DIGITAL PORTFOLIO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553" y="3400425"/>
            <a:ext cx="5285905" cy="117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5"/>
              </a:lnSpc>
            </a:pPr>
            <a:r>
              <a:rPr lang="en-US" b="true" sz="1311" i="true" spc="1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STUDENT NAME: MAYURI.S</a:t>
            </a:r>
          </a:p>
          <a:p>
            <a:pPr algn="l">
              <a:lnSpc>
                <a:spcPts val="2652"/>
              </a:lnSpc>
            </a:pPr>
            <a:r>
              <a:rPr lang="en-US" b="true" sz="1313" i="true" spc="-2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REGISTER NO AND NMID: ASTVU346M24682</a:t>
            </a:r>
          </a:p>
          <a:p>
            <a:pPr algn="l">
              <a:lnSpc>
                <a:spcPts val="2652"/>
              </a:lnSpc>
            </a:pPr>
            <a:r>
              <a:rPr lang="en-US" b="true" sz="1313" i="true" spc="-2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DEPARTMENT:Bsc COMPUTER SCIENCE </a:t>
            </a:r>
          </a:p>
          <a:p>
            <a:pPr algn="l">
              <a:lnSpc>
                <a:spcPts val="2652"/>
              </a:lnSpc>
            </a:pPr>
            <a:r>
              <a:rPr lang="en-US" b="true" sz="1313" i="true" spc="-2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 COLLEGE/UNIVERSITY: M.M.E.S. WOMEN’S ARTS AND SCIENCES COLLEGE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35805" y="2285714"/>
            <a:ext cx="2472719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i="true" spc="-39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46553" y="1298577"/>
            <a:ext cx="7281845" cy="374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3955" spc="-43">
                <a:solidFill>
                  <a:srgbClr val="000000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PROBLEM STATEMENT PROJECT OVERVIEW END USERS TOOLS AND TECHNOLOGIES PORTFOLIO DESIGN AND LAYOUT FEATURES AND FUNCTIONALITY RESULTS AND SCREENSHOT CONCLUSION GITHUBLINK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739492"/>
            <a:ext cx="4234682" cy="126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spc="-39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PROBLEM STATEMENT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287343"/>
            <a:ext cx="9953739" cy="173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In today’s digital era, traditional resumes alone are not enough to showcase skills and project effectively. Many students and professionals lack a structured online presence to highlight their work.Adigital portfolio provides an interactive and accessible platform to present achievement, skills and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986504"/>
            <a:ext cx="4068432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i="true" spc="-39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PROJECT OVERVIEW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131133"/>
            <a:ext cx="136246" cy="171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783" y="2296868"/>
            <a:ext cx="7756503" cy="124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Brief summary of my project What my portfolio contains (about me, projects, skills, contact). Main idea: showcase personal achievement, skills, and projects.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986504"/>
            <a:ext cx="5198088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i="true" spc="-39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WHO ARE THE END USERS?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131133"/>
            <a:ext cx="136246" cy="229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 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783" y="3422342"/>
            <a:ext cx="6806070" cy="82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Freelancers (to show clients). Professionals(to highlight experience and achievement).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2783" y="2296868"/>
            <a:ext cx="4688424" cy="1243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Students (academic projects, resumes). Job seekers (to share with recruiters).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986504"/>
            <a:ext cx="5049584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i="true" spc="-39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TOOLS AND TECHNIQUES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131133"/>
            <a:ext cx="136246" cy="2290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1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 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783" y="2296868"/>
            <a:ext cx="9160754" cy="166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Html: structure (pages, sections). CSS: styling (colours, layouts, responsiveness). JavaScript: interactively(navigation menu, animation, from validation). Mention code editor (VS code)or CODEPEN and hosting platform (GitHub pages).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986504"/>
            <a:ext cx="6168495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i="true" spc="-39">
                <a:solidFill>
                  <a:srgbClr val="000000"/>
                </a:solidFill>
                <a:latin typeface="IBM Plex Sans Condensed Bold Italics"/>
                <a:ea typeface="IBM Plex Sans Condensed Bold Italics"/>
                <a:cs typeface="IBM Plex Sans Condensed Bold Italics"/>
                <a:sym typeface="IBM Plex Sans Condensed Bold Italics"/>
              </a:rPr>
              <a:t>FEATURES AND FUNCTIONALITY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131133"/>
            <a:ext cx="136246" cy="285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 • 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783" y="4398112"/>
            <a:ext cx="4106770" cy="40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Responsive design for all devices.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2783" y="2296868"/>
            <a:ext cx="4555664" cy="212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9"/>
              </a:lnSpc>
            </a:pPr>
            <a:r>
              <a:rPr lang="en-US" sz="2406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Navigation bar with smooth scrolling. Project showcase with images/details. Interactive elements (hover effects, animation). Contact form (with validation).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3802" y="986504"/>
            <a:ext cx="5118697" cy="126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spc="-39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RESULT AND SCREENSHOT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3802" y="2131133"/>
            <a:ext cx="136246" cy="115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2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2543" y="2318471"/>
            <a:ext cx="5270506" cy="82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4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Screenshots of each section Before vs after (plain HTML: with CSS&amp;JS).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087949" y="2780533"/>
            <a:ext cx="2551084" cy="1493010"/>
          </a:xfrm>
          <a:custGeom>
            <a:avLst/>
            <a:gdLst/>
            <a:ahLst/>
            <a:cxnLst/>
            <a:rect r="r" b="b" t="t" l="l"/>
            <a:pathLst>
              <a:path h="1493010" w="2551084">
                <a:moveTo>
                  <a:pt x="0" y="0"/>
                </a:moveTo>
                <a:lnTo>
                  <a:pt x="2551084" y="0"/>
                </a:lnTo>
                <a:lnTo>
                  <a:pt x="2551084" y="1493011"/>
                </a:lnTo>
                <a:lnTo>
                  <a:pt x="0" y="149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0132" r="0" b="-15276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192000" cy="6858000"/>
          </a:xfrm>
          <a:custGeom>
            <a:avLst/>
            <a:gdLst/>
            <a:ahLst/>
            <a:cxnLst/>
            <a:rect r="r" b="b" t="t" l="l"/>
            <a:pathLst>
              <a:path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503" y="3489322"/>
            <a:ext cx="346072" cy="784222"/>
          </a:xfrm>
          <a:custGeom>
            <a:avLst/>
            <a:gdLst/>
            <a:ahLst/>
            <a:cxnLst/>
            <a:rect r="r" b="b" t="t" l="l"/>
            <a:pathLst>
              <a:path h="784222" w="346072">
                <a:moveTo>
                  <a:pt x="0" y="0"/>
                </a:moveTo>
                <a:lnTo>
                  <a:pt x="346072" y="0"/>
                </a:lnTo>
                <a:lnTo>
                  <a:pt x="346072" y="784222"/>
                </a:lnTo>
                <a:lnTo>
                  <a:pt x="0" y="784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308097" cy="2501903"/>
          </a:xfrm>
          <a:custGeom>
            <a:avLst/>
            <a:gdLst/>
            <a:ahLst/>
            <a:cxnLst/>
            <a:rect r="r" b="b" t="t" l="l"/>
            <a:pathLst>
              <a:path h="2501903" w="1308097">
                <a:moveTo>
                  <a:pt x="0" y="0"/>
                </a:moveTo>
                <a:lnTo>
                  <a:pt x="1308097" y="0"/>
                </a:lnTo>
                <a:lnTo>
                  <a:pt x="1308097" y="2501903"/>
                </a:lnTo>
                <a:lnTo>
                  <a:pt x="0" y="2501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536" t="0" r="-9353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3802" y="986504"/>
            <a:ext cx="2832306" cy="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</a:pPr>
            <a:r>
              <a:rPr lang="en-US" b="true" sz="3604" spc="-39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CONCLUSION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3802" y="2131133"/>
            <a:ext cx="136246" cy="171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9"/>
              </a:lnSpc>
            </a:pPr>
            <a:r>
              <a:rPr lang="en-US" sz="3004">
                <a:solidFill>
                  <a:srgbClr val="FFFFFF"/>
                </a:solidFill>
                <a:latin typeface="Arial MT Pro"/>
                <a:ea typeface="Arial MT Pro"/>
                <a:cs typeface="Arial MT Pro"/>
                <a:sym typeface="Arial MT Pro"/>
              </a:rPr>
              <a:t>• • 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2783" y="3422342"/>
            <a:ext cx="2328786" cy="40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4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Benefits of society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2783" y="2296868"/>
            <a:ext cx="3017920" cy="82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404" i="true" spc="-26">
                <a:solidFill>
                  <a:srgbClr val="000000"/>
                </a:solidFill>
                <a:latin typeface="IBM Plex Sans Condensed Italics"/>
                <a:ea typeface="IBM Plex Sans Condensed Italics"/>
                <a:cs typeface="IBM Plex Sans Condensed Italics"/>
                <a:sym typeface="IBM Plex Sans Condensed Italics"/>
              </a:rPr>
              <a:t>Highlights of my project Final summary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DAGx6RfLYfU</dc:identifier>
  <dcterms:modified xsi:type="dcterms:W3CDTF">2011-08-01T06:04:30Z</dcterms:modified>
  <cp:revision>1</cp:revision>
  <dc:title>Presentation (2).pdf</dc:title>
</cp:coreProperties>
</file>